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0BBD-C640-4EF7-B783-F3CAC1D03513}" type="datetimeFigureOut">
              <a:rPr lang="pl-PL" smtClean="0"/>
              <a:pPr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10BC-F611-439D-A89E-3C2FD5CFBD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Magiczne wsie południowej Warmii – propozycja szlaku turystyczno-kulturowego 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41500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</a:t>
            </a:r>
            <a:r>
              <a:rPr lang="pl-PL" dirty="0" smtClean="0"/>
              <a:t>rof. UWM dr hab. Izabela Lewandowska</a:t>
            </a:r>
          </a:p>
          <a:p>
            <a:r>
              <a:rPr lang="pl-PL" dirty="0" smtClean="0"/>
              <a:t>Instytut </a:t>
            </a:r>
            <a:r>
              <a:rPr lang="pl-PL" dirty="0" smtClean="0"/>
              <a:t>Historii</a:t>
            </a:r>
            <a:endParaRPr lang="pl-PL" dirty="0" smtClean="0"/>
          </a:p>
          <a:p>
            <a:r>
              <a:rPr lang="pl-PL" dirty="0" smtClean="0"/>
              <a:t>Uniwersytet Warmińsko-Mazurski w Olsztynie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Dzień szósty (56 km): Olsztyn – Dorotowo (13 km), Dorotowo – Sząbruk (12 km), Sząbruk – Gietrzwałd (9 km), Gietrzwałd – Woryty (2 km), Woryty – Olsztyn (20 km)</a:t>
            </a:r>
            <a:endParaRPr lang="pl-PL" sz="2400" dirty="0"/>
          </a:p>
        </p:txBody>
      </p:sp>
      <p:pic>
        <p:nvPicPr>
          <p:cNvPr id="4" name="Symbol zastępczy zawartości 3" descr="Gietrzwałd sanktuar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4079" cy="2696110"/>
          </a:xfrm>
        </p:spPr>
      </p:pic>
      <p:sp>
        <p:nvSpPr>
          <p:cNvPr id="5" name="pole tekstowe 4"/>
          <p:cNvSpPr txBox="1"/>
          <p:nvPr/>
        </p:nvSpPr>
        <p:spPr>
          <a:xfrm>
            <a:off x="4644009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Gietrzwałd</a:t>
            </a:r>
            <a:r>
              <a:rPr lang="pl-PL" sz="2000" dirty="0" smtClean="0"/>
              <a:t> – Sanktuarium Matki Boskiej Gietrzwałdzkiej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1619672" y="573325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Woryty</a:t>
            </a:r>
            <a:r>
              <a:rPr lang="pl-PL" sz="2000" dirty="0" smtClean="0"/>
              <a:t> - Warmińska Droga Krajobrazowa</a:t>
            </a:r>
            <a:endParaRPr lang="pl-PL" sz="2000" dirty="0"/>
          </a:p>
        </p:txBody>
      </p:sp>
      <p:pic>
        <p:nvPicPr>
          <p:cNvPr id="1026" name="Picture 2" descr="C:\Users\Admin\Desktop\Magiczne wsie - propoz.szlaku kulturow\Woryty - Warminska Droga Krajobrazo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34869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Co to znaczy, że południowa Warmia jest magiczna?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sz="2600" dirty="0" smtClean="0"/>
              <a:t>Niesamowita, nieskażona przyroda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Malownicze krajobrazy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Grodziska pruskie, wały, gródki strażnicze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Zachowane układy przestrzenne miast i wsi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Architektura krzyżacka, biskupia i kapitulna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 Miejsca pamięci znanych postaci: M. Kopernik, N. Bonaparte, F. Nowowiejski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Widoczna kultura ludowa – gwara, zespoły, rzemiosło artystyczne, działalność stowarzyszeń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 Brak zabudowy przemysłowej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/>
              <a:t>Mało turystów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Dziękuję za uwagę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Zapraszam na moje strony: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err="1" smtClean="0"/>
              <a:t>www.izabela-lewandowska.pl</a:t>
            </a:r>
            <a:endParaRPr lang="pl-PL" dirty="0"/>
          </a:p>
          <a:p>
            <a:pPr algn="ctr">
              <a:buNone/>
            </a:pPr>
            <a:r>
              <a:rPr lang="pl-PL" dirty="0" err="1" smtClean="0"/>
              <a:t>www.facebook.com</a:t>
            </a:r>
            <a:r>
              <a:rPr lang="pl-PL" dirty="0" smtClean="0"/>
              <a:t>/</a:t>
            </a:r>
            <a:r>
              <a:rPr lang="pl-PL" dirty="0" err="1" smtClean="0"/>
              <a:t>GwaraWarminska</a:t>
            </a:r>
            <a:endParaRPr lang="pl-PL" dirty="0" smtClean="0"/>
          </a:p>
          <a:p>
            <a:pPr algn="ctr"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Granice Warmii na tle regionu</a:t>
            </a:r>
            <a:endParaRPr lang="pl-PL" dirty="0"/>
          </a:p>
        </p:txBody>
      </p:sp>
      <p:pic>
        <p:nvPicPr>
          <p:cNvPr id="4" name="Symbol zastępczy zawartości 3" descr="mapa Warmii na tle regio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4932" y="1600200"/>
            <a:ext cx="70141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Granice i cechy południowej Warmii</a:t>
            </a:r>
            <a:endParaRPr lang="pl-PL" dirty="0"/>
          </a:p>
        </p:txBody>
      </p:sp>
      <p:pic>
        <p:nvPicPr>
          <p:cNvPr id="6" name="Symbol zastępczy zawartości 5" descr="mapka południowej Warm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910" y="1484784"/>
            <a:ext cx="6070702" cy="4464496"/>
          </a:xfrm>
        </p:spPr>
      </p:pic>
      <p:sp>
        <p:nvSpPr>
          <p:cNvPr id="8" name="pole tekstowe 7"/>
          <p:cNvSpPr txBox="1"/>
          <p:nvPr/>
        </p:nvSpPr>
        <p:spPr>
          <a:xfrm>
            <a:off x="6372200" y="1484784"/>
            <a:ext cx="24823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dirty="0" smtClean="0"/>
              <a:t>bogata historia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katolicyzm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budownictwo sakralne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 kultura ludowa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 gwara 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 zasoby przyrodnicze (lasy, jeziora, rzeki)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 mało turystów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G:\pulpit bieżący\www.28\Magiczne wsie\Skan_20180720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1710"/>
            <a:ext cx="4040449" cy="5737610"/>
          </a:xfrm>
          <a:prstGeom prst="rect">
            <a:avLst/>
          </a:prstGeom>
          <a:noFill/>
        </p:spPr>
      </p:pic>
      <p:pic>
        <p:nvPicPr>
          <p:cNvPr id="1027" name="Picture 3" descr="G:\pulpit bieżący\www.28\Magiczne wsie\Skan_20180720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43" y="548680"/>
            <a:ext cx="413125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Dzień pierwszy (36 km): Olsztyn – Dywity (8 km), Dywity – Brąswałd (5 km), Brąswałd – Barkweda (4 km), </a:t>
            </a:r>
            <a:r>
              <a:rPr lang="pl-PL" sz="2400" b="1" dirty="0" err="1" smtClean="0"/>
              <a:t>Barweda</a:t>
            </a:r>
            <a:r>
              <a:rPr lang="pl-PL" sz="2400" b="1" dirty="0" smtClean="0"/>
              <a:t> – Kajny (2 km), Kajny – Olsztyn (17 km)</a:t>
            </a:r>
            <a:endParaRPr lang="pl-PL" sz="2400" dirty="0"/>
          </a:p>
        </p:txBody>
      </p:sp>
      <p:pic>
        <p:nvPicPr>
          <p:cNvPr id="1026" name="Picture 2" descr="G:\pulpit stary\Moje obrazy\Moje obrazy_praca\1.Warmia\Dywity\20180204_11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52" y="1600201"/>
            <a:ext cx="4393751" cy="247687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76056" y="19888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Dywity</a:t>
            </a:r>
            <a:r>
              <a:rPr lang="pl-PL" sz="2000" dirty="0" smtClean="0"/>
              <a:t> – miejsce po lotnisku sterowców</a:t>
            </a:r>
            <a:endParaRPr lang="pl-PL" sz="2000" dirty="0"/>
          </a:p>
        </p:txBody>
      </p:sp>
      <p:pic>
        <p:nvPicPr>
          <p:cNvPr id="1027" name="Picture 3" descr="G:\pulpit stary\Moje obrazy\Moje obrazy_praca\1.Warmia\Brąswałd\DSCN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2773392" cy="369810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259632" y="5733256"/>
            <a:ext cx="37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Brąswałd</a:t>
            </a:r>
            <a:r>
              <a:rPr lang="pl-PL" sz="2000" dirty="0" smtClean="0"/>
              <a:t> – jedna z najstarszych kapliczek na Warmii z 1789 r.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Dzień drugi (53 km): Olsztyn – Klebark Wielki (10 km), Klebark Wielki – Silice (3 km), Silice – Patryki (4 km), Patryki – Giławy (10 km), Giławy – Olsztyn (26 km)</a:t>
            </a:r>
            <a:br>
              <a:rPr lang="pl-PL" sz="2400" b="1" dirty="0" smtClean="0"/>
            </a:br>
            <a:endParaRPr lang="pl-PL" sz="2400" dirty="0"/>
          </a:p>
        </p:txBody>
      </p:sp>
      <p:pic>
        <p:nvPicPr>
          <p:cNvPr id="2050" name="Picture 2" descr="G:\pulpit stary\Moje obrazy\Moje obrazy_praca\1.Warmia\Klebark_Wielki\DSCN2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3"/>
            <a:ext cx="3744416" cy="280831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11960" y="18448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Klebark Wielki </a:t>
            </a:r>
            <a:r>
              <a:rPr lang="pl-PL" sz="2000" dirty="0" smtClean="0"/>
              <a:t>- Sanktuarium Krzyża Świętego o zachodzie słońca</a:t>
            </a:r>
            <a:endParaRPr lang="pl-PL" sz="2000" dirty="0"/>
          </a:p>
        </p:txBody>
      </p:sp>
      <p:pic>
        <p:nvPicPr>
          <p:cNvPr id="2051" name="Picture 3" descr="G:\a-m\Giławy\fot. znajomi_rodzina\2015_Warmiak i Donna Iza\DSCN8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563647" cy="342312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23528" y="55892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Giławy</a:t>
            </a:r>
            <a:r>
              <a:rPr lang="pl-PL" sz="2000" dirty="0" smtClean="0"/>
              <a:t> – Warmiacy przy XIX-wiecznej chacie mieszczącej  Muzeum Warmińskiego Gburstwa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Dzień trzeci (50 km): Olsztyn  – Klewki (9 km), Klewki – Purda (10 km), Purda – </a:t>
            </a:r>
            <a:r>
              <a:rPr lang="pl-PL" sz="2400" b="1" dirty="0" err="1" smtClean="0"/>
              <a:t>Pajtuński</a:t>
            </a:r>
            <a:r>
              <a:rPr lang="pl-PL" sz="2400" b="1" dirty="0" smtClean="0"/>
              <a:t> Młyn ( 11 km), </a:t>
            </a:r>
            <a:r>
              <a:rPr lang="pl-PL" sz="2400" b="1" dirty="0" err="1" smtClean="0"/>
              <a:t>Pajtuński</a:t>
            </a:r>
            <a:r>
              <a:rPr lang="pl-PL" sz="2400" b="1" dirty="0" smtClean="0"/>
              <a:t> Młyn – Olsztyn (20 km) 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07904" y="191683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Klewki</a:t>
            </a:r>
            <a:r>
              <a:rPr lang="pl-PL" sz="2000" dirty="0" smtClean="0"/>
              <a:t> – wnętrze kościoła </a:t>
            </a:r>
            <a:r>
              <a:rPr lang="pl-PL" sz="2000" dirty="0" err="1" smtClean="0"/>
              <a:t>pw</a:t>
            </a:r>
            <a:r>
              <a:rPr lang="pl-PL" sz="2000" dirty="0" smtClean="0"/>
              <a:t>. św. Rocha i św. Walentego z XVI w.</a:t>
            </a:r>
            <a:endParaRPr lang="pl-PL" sz="2000" dirty="0"/>
          </a:p>
        </p:txBody>
      </p:sp>
      <p:pic>
        <p:nvPicPr>
          <p:cNvPr id="3076" name="Picture 4" descr="G:\pulpit stary\Moje obrazy\Moje obrazy_praca\1.Warmia\Pajtunski_mlyn\DSCN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579045" cy="343407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83568" y="544522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Pajtuński</a:t>
            </a:r>
            <a:r>
              <a:rPr lang="pl-PL" sz="2000" b="1" dirty="0" smtClean="0"/>
              <a:t> Młyn </a:t>
            </a:r>
            <a:r>
              <a:rPr lang="pl-PL" sz="2000" dirty="0" smtClean="0"/>
              <a:t>– XIX w. młyn na podmurówce krzyżackiej z XIV w. na szlaku kajakowym rzeki Kośna</a:t>
            </a:r>
            <a:endParaRPr lang="pl-PL" sz="2000" dirty="0"/>
          </a:p>
        </p:txBody>
      </p:sp>
      <p:pic>
        <p:nvPicPr>
          <p:cNvPr id="12" name="Picture 5" descr="G:\pulpit stary\książki\1.Napisane\wsie warmińskie\fotografie do ksiązki\Klewki_ wnętrze kościoła pw. św. Rocha i św. Walent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Dzień czwarty (60 km): Olsztyn – Butryny (23 km),  Butryny – Bałdy (2 km), Bałdy – Nowa Kaletka (5 km),  Nowa Kaletka – Chaberkowo (5 km), Chaberkowo – Olsztyn (25 km)</a:t>
            </a:r>
            <a:endParaRPr lang="pl-PL" sz="2400" b="1" dirty="0"/>
          </a:p>
        </p:txBody>
      </p:sp>
      <p:pic>
        <p:nvPicPr>
          <p:cNvPr id="4099" name="Picture 3" descr="G:\pulpit stary\Moje obrazy\Moje obrazy_imprezy, spotkania\2014_kiermas w Bałdach\SAM_5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71886" cy="2592288"/>
          </a:xfrm>
          <a:prstGeom prst="rect">
            <a:avLst/>
          </a:prstGeom>
          <a:noFill/>
        </p:spPr>
      </p:pic>
      <p:pic>
        <p:nvPicPr>
          <p:cNvPr id="4100" name="Picture 4" descr="C:\Users\samsug\Desktop\jez. G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960440" cy="297033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23528" y="602128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Nowa Kaletka </a:t>
            </a:r>
            <a:r>
              <a:rPr lang="pl-PL" sz="2000" dirty="0" smtClean="0"/>
              <a:t>– widok na jezioro Gim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8024" y="21328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Bałdy</a:t>
            </a:r>
            <a:r>
              <a:rPr lang="pl-PL" sz="2000" dirty="0" smtClean="0"/>
              <a:t> – Wrota Warmii i Trakt Biskupów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Dzień piąty (41 km): Olsztyn – </a:t>
            </a:r>
            <a:r>
              <a:rPr lang="pl-PL" sz="2400" b="1" dirty="0" err="1" smtClean="0"/>
              <a:t>Jaroty</a:t>
            </a:r>
            <a:r>
              <a:rPr lang="pl-PL" sz="2400" b="1" dirty="0" smtClean="0"/>
              <a:t> (7 km), </a:t>
            </a:r>
            <a:r>
              <a:rPr lang="pl-PL" sz="2400" b="1" dirty="0" err="1" smtClean="0"/>
              <a:t>Jaroty</a:t>
            </a:r>
            <a:r>
              <a:rPr lang="pl-PL" sz="2400" b="1" dirty="0" smtClean="0"/>
              <a:t> – Bartąg (3 km), Bartąg – Ruś (4 km), Ruś – Gągławki (5 km), Gągławki – Stawiguda (5 km), Stawiguda – Olsztyn (17 km)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95936" y="184482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Ruś </a:t>
            </a:r>
            <a:r>
              <a:rPr lang="pl-PL" sz="2000" dirty="0" smtClean="0"/>
              <a:t>– głaz pamiątkowy ustrzelenia ostatniego łosia w 1862 r.</a:t>
            </a:r>
            <a:endParaRPr lang="pl-PL" sz="2000" dirty="0"/>
          </a:p>
        </p:txBody>
      </p:sp>
      <p:pic>
        <p:nvPicPr>
          <p:cNvPr id="5123" name="Picture 3" descr="G:\pulpit stary\książki\1.Napisane\wsie warmińskie\fotografie do ksiązki\Bartąg_Brama kościelna z nazwiskami poległych w I wojnie świat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65"/>
            <a:ext cx="4363021" cy="327206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83568" y="537321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Bartąg</a:t>
            </a:r>
            <a:r>
              <a:rPr lang="pl-PL" sz="2000" dirty="0" smtClean="0"/>
              <a:t> – brama kościelna z nazwiskami poległych w I wojnie światowej</a:t>
            </a:r>
            <a:endParaRPr lang="pl-PL" sz="2000" dirty="0"/>
          </a:p>
        </p:txBody>
      </p:sp>
      <p:pic>
        <p:nvPicPr>
          <p:cNvPr id="9" name="Symbol zastępczy zawartości 8" descr="Ruś ostatni łoś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384376" cy="2538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462</Words>
  <Application>Microsoft Office PowerPoint</Application>
  <PresentationFormat>Pokaz na ekranie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Magiczne wsie południowej Warmii – propozycja szlaku turystyczno-kulturowego </vt:lpstr>
      <vt:lpstr>Granice Warmii na tle regionu</vt:lpstr>
      <vt:lpstr>Granice i cechy południowej Warmii</vt:lpstr>
      <vt:lpstr>Slajd 4</vt:lpstr>
      <vt:lpstr>Dzień pierwszy (36 km): Olsztyn – Dywity (8 km), Dywity – Brąswałd (5 km), Brąswałd – Barkweda (4 km), Barweda – Kajny (2 km), Kajny – Olsztyn (17 km)</vt:lpstr>
      <vt:lpstr> Dzień drugi (53 km): Olsztyn – Klebark Wielki (10 km), Klebark Wielki – Silice (3 km), Silice – Patryki (4 km), Patryki – Giławy (10 km), Giławy – Olsztyn (26 km) </vt:lpstr>
      <vt:lpstr>Dzień trzeci (50 km): Olsztyn  – Klewki (9 km), Klewki – Purda (10 km), Purda – Pajtuński Młyn ( 11 km), Pajtuński Młyn – Olsztyn (20 km) </vt:lpstr>
      <vt:lpstr>Dzień czwarty (60 km): Olsztyn – Butryny (23 km),  Butryny – Bałdy (2 km), Bałdy – Nowa Kaletka (5 km),  Nowa Kaletka – Chaberkowo (5 km), Chaberkowo – Olsztyn (25 km)</vt:lpstr>
      <vt:lpstr>Dzień piąty (41 km): Olsztyn – Jaroty (7 km), Jaroty – Bartąg (3 km), Bartąg – Ruś (4 km), Ruś – Gągławki (5 km), Gągławki – Stawiguda (5 km), Stawiguda – Olsztyn (17 km)</vt:lpstr>
      <vt:lpstr>Dzień szósty (56 km): Olsztyn – Dorotowo (13 km), Dorotowo – Sząbruk (12 km), Sząbruk – Gietrzwałd (9 km), Gietrzwałd – Woryty (2 km), Woryty – Olsztyn (20 km)</vt:lpstr>
      <vt:lpstr>Co to znaczy, że południowa Warmia jest magiczna?</vt:lpstr>
      <vt:lpstr> 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Magiczne wsie południowej Warmii – propozycja szlaku turystyczno-kulturowego</dc:title>
  <dc:creator>Samsung</dc:creator>
  <cp:lastModifiedBy>Użytkownik systemu Windows</cp:lastModifiedBy>
  <cp:revision>21</cp:revision>
  <dcterms:created xsi:type="dcterms:W3CDTF">2018-08-31T12:14:56Z</dcterms:created>
  <dcterms:modified xsi:type="dcterms:W3CDTF">2020-11-28T12:43:29Z</dcterms:modified>
</cp:coreProperties>
</file>